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3" r:id="rId7"/>
    <p:sldId id="264" r:id="rId8"/>
    <p:sldId id="265" r:id="rId9"/>
    <p:sldId id="262" r:id="rId10"/>
    <p:sldId id="268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803DAFF-191C-4E48-A81A-C93D564419F3}" v="44" dt="2020-04-08T00:28:43.15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80" d="100"/>
          <a:sy n="80" d="100"/>
        </p:scale>
        <p:origin x="782" y="1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ih Mello" userId="3d9fa73c702611a3" providerId="LiveId" clId="{4803DAFF-191C-4E48-A81A-C93D564419F3}"/>
    <pc:docChg chg="undo custSel mod delSld modSld">
      <pc:chgData name="Gih Mello" userId="3d9fa73c702611a3" providerId="LiveId" clId="{4803DAFF-191C-4E48-A81A-C93D564419F3}" dt="2020-04-08T00:29:30.701" v="266" actId="1582"/>
      <pc:docMkLst>
        <pc:docMk/>
      </pc:docMkLst>
      <pc:sldChg chg="addSp delSp modSp mod setBg">
        <pc:chgData name="Gih Mello" userId="3d9fa73c702611a3" providerId="LiveId" clId="{4803DAFF-191C-4E48-A81A-C93D564419F3}" dt="2020-04-06T20:25:25.932" v="61" actId="26606"/>
        <pc:sldMkLst>
          <pc:docMk/>
          <pc:sldMk cId="3669163978" sldId="257"/>
        </pc:sldMkLst>
        <pc:spChg chg="add del">
          <ac:chgData name="Gih Mello" userId="3d9fa73c702611a3" providerId="LiveId" clId="{4803DAFF-191C-4E48-A81A-C93D564419F3}" dt="2020-04-06T20:25:25.912" v="60" actId="26606"/>
          <ac:spMkLst>
            <pc:docMk/>
            <pc:sldMk cId="3669163978" sldId="257"/>
            <ac:spMk id="11" creationId="{AA6EC888-B85F-410F-B430-06583E94BEEC}"/>
          </ac:spMkLst>
        </pc:spChg>
        <pc:spChg chg="add del">
          <ac:chgData name="Gih Mello" userId="3d9fa73c702611a3" providerId="LiveId" clId="{4803DAFF-191C-4E48-A81A-C93D564419F3}" dt="2020-04-06T20:25:25.912" v="60" actId="26606"/>
          <ac:spMkLst>
            <pc:docMk/>
            <pc:sldMk cId="3669163978" sldId="257"/>
            <ac:spMk id="13" creationId="{D488911C-0EC7-40A9-9BCB-CA8A66E4623A}"/>
          </ac:spMkLst>
        </pc:spChg>
        <pc:spChg chg="add">
          <ac:chgData name="Gih Mello" userId="3d9fa73c702611a3" providerId="LiveId" clId="{4803DAFF-191C-4E48-A81A-C93D564419F3}" dt="2020-04-06T20:25:25.932" v="61" actId="26606"/>
          <ac:spMkLst>
            <pc:docMk/>
            <pc:sldMk cId="3669163978" sldId="257"/>
            <ac:spMk id="17" creationId="{14B85BAA-C37F-44B4-B427-B4F10EBB4183}"/>
          </ac:spMkLst>
        </pc:spChg>
        <pc:spChg chg="add del">
          <ac:chgData name="Gih Mello" userId="3d9fa73c702611a3" providerId="LiveId" clId="{4803DAFF-191C-4E48-A81A-C93D564419F3}" dt="2020-04-06T20:25:25.912" v="60" actId="26606"/>
          <ac:spMkLst>
            <pc:docMk/>
            <pc:sldMk cId="3669163978" sldId="257"/>
            <ac:spMk id="19" creationId="{C8D89F71-9459-4318-ACAE-874616C3ADAD}"/>
          </ac:spMkLst>
        </pc:spChg>
        <pc:spChg chg="add">
          <ac:chgData name="Gih Mello" userId="3d9fa73c702611a3" providerId="LiveId" clId="{4803DAFF-191C-4E48-A81A-C93D564419F3}" dt="2020-04-06T20:25:25.932" v="61" actId="26606"/>
          <ac:spMkLst>
            <pc:docMk/>
            <pc:sldMk cId="3669163978" sldId="257"/>
            <ac:spMk id="21" creationId="{9018D83B-903C-4782-B1BB-A45164A71F60}"/>
          </ac:spMkLst>
        </pc:spChg>
        <pc:spChg chg="add">
          <ac:chgData name="Gih Mello" userId="3d9fa73c702611a3" providerId="LiveId" clId="{4803DAFF-191C-4E48-A81A-C93D564419F3}" dt="2020-04-06T20:25:25.932" v="61" actId="26606"/>
          <ac:spMkLst>
            <pc:docMk/>
            <pc:sldMk cId="3669163978" sldId="257"/>
            <ac:spMk id="22" creationId="{AA6EC888-B85F-410F-B430-06583E94BEEC}"/>
          </ac:spMkLst>
        </pc:spChg>
        <pc:spChg chg="add">
          <ac:chgData name="Gih Mello" userId="3d9fa73c702611a3" providerId="LiveId" clId="{4803DAFF-191C-4E48-A81A-C93D564419F3}" dt="2020-04-06T20:25:25.932" v="61" actId="26606"/>
          <ac:spMkLst>
            <pc:docMk/>
            <pc:sldMk cId="3669163978" sldId="257"/>
            <ac:spMk id="23" creationId="{8785589A-A5AC-409A-B2A2-24D871B4CEF0}"/>
          </ac:spMkLst>
        </pc:spChg>
        <pc:spChg chg="add">
          <ac:chgData name="Gih Mello" userId="3d9fa73c702611a3" providerId="LiveId" clId="{4803DAFF-191C-4E48-A81A-C93D564419F3}" dt="2020-04-06T20:25:25.932" v="61" actId="26606"/>
          <ac:spMkLst>
            <pc:docMk/>
            <pc:sldMk cId="3669163978" sldId="257"/>
            <ac:spMk id="24" creationId="{9485DA84-CB73-4E5E-9864-2460CE28055D}"/>
          </ac:spMkLst>
        </pc:spChg>
        <pc:spChg chg="add">
          <ac:chgData name="Gih Mello" userId="3d9fa73c702611a3" providerId="LiveId" clId="{4803DAFF-191C-4E48-A81A-C93D564419F3}" dt="2020-04-06T20:25:25.932" v="61" actId="26606"/>
          <ac:spMkLst>
            <pc:docMk/>
            <pc:sldMk cId="3669163978" sldId="257"/>
            <ac:spMk id="25" creationId="{7D49185E-361A-421B-8F2D-11C7FFC686F0}"/>
          </ac:spMkLst>
        </pc:spChg>
        <pc:spChg chg="add">
          <ac:chgData name="Gih Mello" userId="3d9fa73c702611a3" providerId="LiveId" clId="{4803DAFF-191C-4E48-A81A-C93D564419F3}" dt="2020-04-06T20:25:25.932" v="61" actId="26606"/>
          <ac:spMkLst>
            <pc:docMk/>
            <pc:sldMk cId="3669163978" sldId="257"/>
            <ac:spMk id="26" creationId="{EDC4EE06-D7B4-4FAC-A561-38A1C380232A}"/>
          </ac:spMkLst>
        </pc:spChg>
        <pc:grpChg chg="add del">
          <ac:chgData name="Gih Mello" userId="3d9fa73c702611a3" providerId="LiveId" clId="{4803DAFF-191C-4E48-A81A-C93D564419F3}" dt="2020-04-06T20:25:25.912" v="60" actId="26606"/>
          <ac:grpSpMkLst>
            <pc:docMk/>
            <pc:sldMk cId="3669163978" sldId="257"/>
            <ac:grpSpMk id="15" creationId="{53023EA8-527A-4FA2-A71D-626F912756C6}"/>
          </ac:grpSpMkLst>
        </pc:grpChg>
        <pc:picChg chg="mod">
          <ac:chgData name="Gih Mello" userId="3d9fa73c702611a3" providerId="LiveId" clId="{4803DAFF-191C-4E48-A81A-C93D564419F3}" dt="2020-04-06T20:25:25.932" v="61" actId="26606"/>
          <ac:picMkLst>
            <pc:docMk/>
            <pc:sldMk cId="3669163978" sldId="257"/>
            <ac:picMk id="6" creationId="{FBCC3392-D9EA-4766-8454-E73E9720C229}"/>
          </ac:picMkLst>
        </pc:picChg>
      </pc:sldChg>
      <pc:sldChg chg="addSp delSp modSp">
        <pc:chgData name="Gih Mello" userId="3d9fa73c702611a3" providerId="LiveId" clId="{4803DAFF-191C-4E48-A81A-C93D564419F3}" dt="2020-04-08T00:19:51.030" v="232" actId="1582"/>
        <pc:sldMkLst>
          <pc:docMk/>
          <pc:sldMk cId="2900190433" sldId="258"/>
        </pc:sldMkLst>
        <pc:picChg chg="del">
          <ac:chgData name="Gih Mello" userId="3d9fa73c702611a3" providerId="LiveId" clId="{4803DAFF-191C-4E48-A81A-C93D564419F3}" dt="2020-04-06T17:52:49.056" v="27" actId="478"/>
          <ac:picMkLst>
            <pc:docMk/>
            <pc:sldMk cId="2900190433" sldId="258"/>
            <ac:picMk id="3" creationId="{AFE9B088-5FAA-4944-8908-27B7FFE3D237}"/>
          </ac:picMkLst>
        </pc:picChg>
        <pc:picChg chg="add mod modCrop">
          <ac:chgData name="Gih Mello" userId="3d9fa73c702611a3" providerId="LiveId" clId="{4803DAFF-191C-4E48-A81A-C93D564419F3}" dt="2020-04-08T00:19:51.030" v="232" actId="1582"/>
          <ac:picMkLst>
            <pc:docMk/>
            <pc:sldMk cId="2900190433" sldId="258"/>
            <ac:picMk id="5" creationId="{226E0C3E-9F87-4E4A-96B4-F641414238A0}"/>
          </ac:picMkLst>
        </pc:picChg>
      </pc:sldChg>
      <pc:sldChg chg="addSp delSp modSp mod setBg">
        <pc:chgData name="Gih Mello" userId="3d9fa73c702611a3" providerId="LiveId" clId="{4803DAFF-191C-4E48-A81A-C93D564419F3}" dt="2020-04-08T00:20:03.531" v="235" actId="1582"/>
        <pc:sldMkLst>
          <pc:docMk/>
          <pc:sldMk cId="2905899831" sldId="259"/>
        </pc:sldMkLst>
        <pc:spChg chg="add">
          <ac:chgData name="Gih Mello" userId="3d9fa73c702611a3" providerId="LiveId" clId="{4803DAFF-191C-4E48-A81A-C93D564419F3}" dt="2020-04-06T20:25:19.819" v="58" actId="26606"/>
          <ac:spMkLst>
            <pc:docMk/>
            <pc:sldMk cId="2905899831" sldId="259"/>
            <ac:spMk id="11" creationId="{9485DA84-CB73-4E5E-9864-2460CE28055D}"/>
          </ac:spMkLst>
        </pc:spChg>
        <pc:spChg chg="add">
          <ac:chgData name="Gih Mello" userId="3d9fa73c702611a3" providerId="LiveId" clId="{4803DAFF-191C-4E48-A81A-C93D564419F3}" dt="2020-04-06T20:25:19.819" v="58" actId="26606"/>
          <ac:spMkLst>
            <pc:docMk/>
            <pc:sldMk cId="2905899831" sldId="259"/>
            <ac:spMk id="13" creationId="{7D49185E-361A-421B-8F2D-11C7FFC686F0}"/>
          </ac:spMkLst>
        </pc:spChg>
        <pc:spChg chg="add">
          <ac:chgData name="Gih Mello" userId="3d9fa73c702611a3" providerId="LiveId" clId="{4803DAFF-191C-4E48-A81A-C93D564419F3}" dt="2020-04-06T20:25:19.819" v="58" actId="26606"/>
          <ac:spMkLst>
            <pc:docMk/>
            <pc:sldMk cId="2905899831" sldId="259"/>
            <ac:spMk id="15" creationId="{14B85BAA-C37F-44B4-B427-B4F10EBB4183}"/>
          </ac:spMkLst>
        </pc:spChg>
        <pc:spChg chg="add">
          <ac:chgData name="Gih Mello" userId="3d9fa73c702611a3" providerId="LiveId" clId="{4803DAFF-191C-4E48-A81A-C93D564419F3}" dt="2020-04-06T20:25:19.819" v="58" actId="26606"/>
          <ac:spMkLst>
            <pc:docMk/>
            <pc:sldMk cId="2905899831" sldId="259"/>
            <ac:spMk id="17" creationId="{EDC4EE06-D7B4-4FAC-A561-38A1C380232A}"/>
          </ac:spMkLst>
        </pc:spChg>
        <pc:spChg chg="add">
          <ac:chgData name="Gih Mello" userId="3d9fa73c702611a3" providerId="LiveId" clId="{4803DAFF-191C-4E48-A81A-C93D564419F3}" dt="2020-04-06T20:25:19.819" v="58" actId="26606"/>
          <ac:spMkLst>
            <pc:docMk/>
            <pc:sldMk cId="2905899831" sldId="259"/>
            <ac:spMk id="19" creationId="{9018D83B-903C-4782-B1BB-A45164A71F60}"/>
          </ac:spMkLst>
        </pc:spChg>
        <pc:spChg chg="add">
          <ac:chgData name="Gih Mello" userId="3d9fa73c702611a3" providerId="LiveId" clId="{4803DAFF-191C-4E48-A81A-C93D564419F3}" dt="2020-04-06T20:25:19.819" v="58" actId="26606"/>
          <ac:spMkLst>
            <pc:docMk/>
            <pc:sldMk cId="2905899831" sldId="259"/>
            <ac:spMk id="21" creationId="{8785589A-A5AC-409A-B2A2-24D871B4CEF0}"/>
          </ac:spMkLst>
        </pc:spChg>
        <pc:picChg chg="del">
          <ac:chgData name="Gih Mello" userId="3d9fa73c702611a3" providerId="LiveId" clId="{4803DAFF-191C-4E48-A81A-C93D564419F3}" dt="2020-04-06T17:50:22.262" v="8" actId="478"/>
          <ac:picMkLst>
            <pc:docMk/>
            <pc:sldMk cId="2905899831" sldId="259"/>
            <ac:picMk id="2" creationId="{DADEF4FF-7B5F-4869-B7B2-5816EBA2A88C}"/>
          </ac:picMkLst>
        </pc:picChg>
        <pc:picChg chg="add del">
          <ac:chgData name="Gih Mello" userId="3d9fa73c702611a3" providerId="LiveId" clId="{4803DAFF-191C-4E48-A81A-C93D564419F3}" dt="2020-04-06T17:49:51.949" v="1"/>
          <ac:picMkLst>
            <pc:docMk/>
            <pc:sldMk cId="2905899831" sldId="259"/>
            <ac:picMk id="4" creationId="{A93E172F-F654-4EFB-8DE8-9BBAE1BADE56}"/>
          </ac:picMkLst>
        </pc:picChg>
        <pc:picChg chg="add mod modCrop">
          <ac:chgData name="Gih Mello" userId="3d9fa73c702611a3" providerId="LiveId" clId="{4803DAFF-191C-4E48-A81A-C93D564419F3}" dt="2020-04-08T00:20:03.531" v="235" actId="1582"/>
          <ac:picMkLst>
            <pc:docMk/>
            <pc:sldMk cId="2905899831" sldId="259"/>
            <ac:picMk id="6" creationId="{6E047C6E-243C-4257-9A8F-A7C4F81DA613}"/>
          </ac:picMkLst>
        </pc:picChg>
      </pc:sldChg>
      <pc:sldChg chg="modSp">
        <pc:chgData name="Gih Mello" userId="3d9fa73c702611a3" providerId="LiveId" clId="{4803DAFF-191C-4E48-A81A-C93D564419F3}" dt="2020-04-06T20:20:44.890" v="48" actId="1582"/>
        <pc:sldMkLst>
          <pc:docMk/>
          <pc:sldMk cId="271226315" sldId="260"/>
        </pc:sldMkLst>
        <pc:picChg chg="mod">
          <ac:chgData name="Gih Mello" userId="3d9fa73c702611a3" providerId="LiveId" clId="{4803DAFF-191C-4E48-A81A-C93D564419F3}" dt="2020-04-06T20:20:44.890" v="48" actId="1582"/>
          <ac:picMkLst>
            <pc:docMk/>
            <pc:sldMk cId="271226315" sldId="260"/>
            <ac:picMk id="2" creationId="{EAC69432-9C67-4EB3-B1D7-9969CA1F6BF7}"/>
          </ac:picMkLst>
        </pc:picChg>
      </pc:sldChg>
      <pc:sldChg chg="modSp">
        <pc:chgData name="Gih Mello" userId="3d9fa73c702611a3" providerId="LiveId" clId="{4803DAFF-191C-4E48-A81A-C93D564419F3}" dt="2020-04-06T20:52:03.911" v="200" actId="1582"/>
        <pc:sldMkLst>
          <pc:docMk/>
          <pc:sldMk cId="2950862341" sldId="262"/>
        </pc:sldMkLst>
        <pc:picChg chg="mod">
          <ac:chgData name="Gih Mello" userId="3d9fa73c702611a3" providerId="LiveId" clId="{4803DAFF-191C-4E48-A81A-C93D564419F3}" dt="2020-04-06T20:52:03.911" v="200" actId="1582"/>
          <ac:picMkLst>
            <pc:docMk/>
            <pc:sldMk cId="2950862341" sldId="262"/>
            <ac:picMk id="2" creationId="{B3DEFB8B-8FD7-42A1-9A1B-50CB2F81E1E7}"/>
          </ac:picMkLst>
        </pc:picChg>
      </pc:sldChg>
      <pc:sldChg chg="addSp modSp mod setBg">
        <pc:chgData name="Gih Mello" userId="3d9fa73c702611a3" providerId="LiveId" clId="{4803DAFF-191C-4E48-A81A-C93D564419F3}" dt="2020-04-06T20:28:10.638" v="62" actId="1582"/>
        <pc:sldMkLst>
          <pc:docMk/>
          <pc:sldMk cId="4256868157" sldId="263"/>
        </pc:sldMkLst>
        <pc:spChg chg="add">
          <ac:chgData name="Gih Mello" userId="3d9fa73c702611a3" providerId="LiveId" clId="{4803DAFF-191C-4E48-A81A-C93D564419F3}" dt="2020-04-06T20:25:04.222" v="57" actId="26606"/>
          <ac:spMkLst>
            <pc:docMk/>
            <pc:sldMk cId="4256868157" sldId="263"/>
            <ac:spMk id="8" creationId="{9485DA84-CB73-4E5E-9864-2460CE28055D}"/>
          </ac:spMkLst>
        </pc:spChg>
        <pc:spChg chg="add">
          <ac:chgData name="Gih Mello" userId="3d9fa73c702611a3" providerId="LiveId" clId="{4803DAFF-191C-4E48-A81A-C93D564419F3}" dt="2020-04-06T20:25:04.222" v="57" actId="26606"/>
          <ac:spMkLst>
            <pc:docMk/>
            <pc:sldMk cId="4256868157" sldId="263"/>
            <ac:spMk id="10" creationId="{7D49185E-361A-421B-8F2D-11C7FFC686F0}"/>
          </ac:spMkLst>
        </pc:spChg>
        <pc:spChg chg="add">
          <ac:chgData name="Gih Mello" userId="3d9fa73c702611a3" providerId="LiveId" clId="{4803DAFF-191C-4E48-A81A-C93D564419F3}" dt="2020-04-06T20:25:04.222" v="57" actId="26606"/>
          <ac:spMkLst>
            <pc:docMk/>
            <pc:sldMk cId="4256868157" sldId="263"/>
            <ac:spMk id="12" creationId="{14B85BAA-C37F-44B4-B427-B4F10EBB4183}"/>
          </ac:spMkLst>
        </pc:spChg>
        <pc:spChg chg="add">
          <ac:chgData name="Gih Mello" userId="3d9fa73c702611a3" providerId="LiveId" clId="{4803DAFF-191C-4E48-A81A-C93D564419F3}" dt="2020-04-06T20:25:04.222" v="57" actId="26606"/>
          <ac:spMkLst>
            <pc:docMk/>
            <pc:sldMk cId="4256868157" sldId="263"/>
            <ac:spMk id="14" creationId="{EDC4EE06-D7B4-4FAC-A561-38A1C380232A}"/>
          </ac:spMkLst>
        </pc:spChg>
        <pc:spChg chg="add">
          <ac:chgData name="Gih Mello" userId="3d9fa73c702611a3" providerId="LiveId" clId="{4803DAFF-191C-4E48-A81A-C93D564419F3}" dt="2020-04-06T20:25:04.222" v="57" actId="26606"/>
          <ac:spMkLst>
            <pc:docMk/>
            <pc:sldMk cId="4256868157" sldId="263"/>
            <ac:spMk id="16" creationId="{9018D83B-903C-4782-B1BB-A45164A71F60}"/>
          </ac:spMkLst>
        </pc:spChg>
        <pc:spChg chg="add">
          <ac:chgData name="Gih Mello" userId="3d9fa73c702611a3" providerId="LiveId" clId="{4803DAFF-191C-4E48-A81A-C93D564419F3}" dt="2020-04-06T20:25:04.222" v="57" actId="26606"/>
          <ac:spMkLst>
            <pc:docMk/>
            <pc:sldMk cId="4256868157" sldId="263"/>
            <ac:spMk id="18" creationId="{8785589A-A5AC-409A-B2A2-24D871B4CEF0}"/>
          </ac:spMkLst>
        </pc:spChg>
        <pc:picChg chg="add mod modCrop">
          <ac:chgData name="Gih Mello" userId="3d9fa73c702611a3" providerId="LiveId" clId="{4803DAFF-191C-4E48-A81A-C93D564419F3}" dt="2020-04-06T20:28:10.638" v="62" actId="1582"/>
          <ac:picMkLst>
            <pc:docMk/>
            <pc:sldMk cId="4256868157" sldId="263"/>
            <ac:picMk id="3" creationId="{221CBD5B-E927-4704-9095-A3D75BEAD201}"/>
          </ac:picMkLst>
        </pc:picChg>
      </pc:sldChg>
      <pc:sldChg chg="addSp delSp modSp">
        <pc:chgData name="Gih Mello" userId="3d9fa73c702611a3" providerId="LiveId" clId="{4803DAFF-191C-4E48-A81A-C93D564419F3}" dt="2020-04-08T00:29:30.701" v="266" actId="1582"/>
        <pc:sldMkLst>
          <pc:docMk/>
          <pc:sldMk cId="647942773" sldId="264"/>
        </pc:sldMkLst>
        <pc:picChg chg="add del mod">
          <ac:chgData name="Gih Mello" userId="3d9fa73c702611a3" providerId="LiveId" clId="{4803DAFF-191C-4E48-A81A-C93D564419F3}" dt="2020-04-06T20:41:28.544" v="90" actId="478"/>
          <ac:picMkLst>
            <pc:docMk/>
            <pc:sldMk cId="647942773" sldId="264"/>
            <ac:picMk id="2" creationId="{CEC41BEE-1E84-4BFF-8E14-439620286EFD}"/>
          </ac:picMkLst>
        </pc:picChg>
        <pc:picChg chg="add mod modCrop">
          <ac:chgData name="Gih Mello" userId="3d9fa73c702611a3" providerId="LiveId" clId="{4803DAFF-191C-4E48-A81A-C93D564419F3}" dt="2020-04-08T00:29:30.701" v="266" actId="1582"/>
          <ac:picMkLst>
            <pc:docMk/>
            <pc:sldMk cId="647942773" sldId="264"/>
            <ac:picMk id="3" creationId="{3B829A2C-32A0-4D9E-B41B-A819CA003717}"/>
          </ac:picMkLst>
        </pc:picChg>
        <pc:picChg chg="add del mod">
          <ac:chgData name="Gih Mello" userId="3d9fa73c702611a3" providerId="LiveId" clId="{4803DAFF-191C-4E48-A81A-C93D564419F3}" dt="2020-04-06T20:41:21.047" v="87" actId="478"/>
          <ac:picMkLst>
            <pc:docMk/>
            <pc:sldMk cId="647942773" sldId="264"/>
            <ac:picMk id="3" creationId="{57B881B8-6839-49AE-9D4B-4CEA966024F7}"/>
          </ac:picMkLst>
        </pc:picChg>
        <pc:picChg chg="add del mod ord">
          <ac:chgData name="Gih Mello" userId="3d9fa73c702611a3" providerId="LiveId" clId="{4803DAFF-191C-4E48-A81A-C93D564419F3}" dt="2020-04-07T15:50:40.404" v="219" actId="478"/>
          <ac:picMkLst>
            <pc:docMk/>
            <pc:sldMk cId="647942773" sldId="264"/>
            <ac:picMk id="4" creationId="{9F6EF5E6-82DD-49CD-A838-16678B831D56}"/>
          </ac:picMkLst>
        </pc:picChg>
        <pc:picChg chg="add del mod">
          <ac:chgData name="Gih Mello" userId="3d9fa73c702611a3" providerId="LiveId" clId="{4803DAFF-191C-4E48-A81A-C93D564419F3}" dt="2020-04-08T00:20:37.558" v="242" actId="478"/>
          <ac:picMkLst>
            <pc:docMk/>
            <pc:sldMk cId="647942773" sldId="264"/>
            <ac:picMk id="4" creationId="{FD3DD655-B9EE-4547-8646-AA35C469A2BB}"/>
          </ac:picMkLst>
        </pc:picChg>
        <pc:picChg chg="add del mod">
          <ac:chgData name="Gih Mello" userId="3d9fa73c702611a3" providerId="LiveId" clId="{4803DAFF-191C-4E48-A81A-C93D564419F3}" dt="2020-04-08T00:24:02.055" v="247" actId="478"/>
          <ac:picMkLst>
            <pc:docMk/>
            <pc:sldMk cId="647942773" sldId="264"/>
            <ac:picMk id="5" creationId="{0C804598-A85D-4593-8A81-3F705A4E5717}"/>
          </ac:picMkLst>
        </pc:picChg>
        <pc:picChg chg="add del mod ord modCrop">
          <ac:chgData name="Gih Mello" userId="3d9fa73c702611a3" providerId="LiveId" clId="{4803DAFF-191C-4E48-A81A-C93D564419F3}" dt="2020-04-07T15:50:38.710" v="218" actId="478"/>
          <ac:picMkLst>
            <pc:docMk/>
            <pc:sldMk cId="647942773" sldId="264"/>
            <ac:picMk id="5" creationId="{DF656038-3AB7-4DB2-BC72-0581FF04EF35}"/>
          </ac:picMkLst>
        </pc:picChg>
        <pc:picChg chg="add del mod">
          <ac:chgData name="Gih Mello" userId="3d9fa73c702611a3" providerId="LiveId" clId="{4803DAFF-191C-4E48-A81A-C93D564419F3}" dt="2020-04-08T00:27:21.741" v="250" actId="478"/>
          <ac:picMkLst>
            <pc:docMk/>
            <pc:sldMk cId="647942773" sldId="264"/>
            <ac:picMk id="6" creationId="{3C315B51-2156-4166-B823-0339E1698E55}"/>
          </ac:picMkLst>
        </pc:picChg>
        <pc:picChg chg="add del mod modCrop">
          <ac:chgData name="Gih Mello" userId="3d9fa73c702611a3" providerId="LiveId" clId="{4803DAFF-191C-4E48-A81A-C93D564419F3}" dt="2020-04-07T15:50:38.710" v="218" actId="478"/>
          <ac:picMkLst>
            <pc:docMk/>
            <pc:sldMk cId="647942773" sldId="264"/>
            <ac:picMk id="6" creationId="{D760E40A-B35E-4469-A3CA-A8922C82B6E9}"/>
          </ac:picMkLst>
        </pc:picChg>
        <pc:picChg chg="add mod">
          <ac:chgData name="Gih Mello" userId="3d9fa73c702611a3" providerId="LiveId" clId="{4803DAFF-191C-4E48-A81A-C93D564419F3}" dt="2020-04-08T00:27:50.703" v="256" actId="1076"/>
          <ac:picMkLst>
            <pc:docMk/>
            <pc:sldMk cId="647942773" sldId="264"/>
            <ac:picMk id="7" creationId="{027762D5-CFF5-4161-A031-348600C3FF10}"/>
          </ac:picMkLst>
        </pc:picChg>
        <pc:picChg chg="add del mod modCrop">
          <ac:chgData name="Gih Mello" userId="3d9fa73c702611a3" providerId="LiveId" clId="{4803DAFF-191C-4E48-A81A-C93D564419F3}" dt="2020-04-07T15:50:38.710" v="218" actId="478"/>
          <ac:picMkLst>
            <pc:docMk/>
            <pc:sldMk cId="647942773" sldId="264"/>
            <ac:picMk id="7" creationId="{F4217589-9381-4327-A271-02003E7803BD}"/>
          </ac:picMkLst>
        </pc:picChg>
        <pc:cxnChg chg="add del mod">
          <ac:chgData name="Gih Mello" userId="3d9fa73c702611a3" providerId="LiveId" clId="{4803DAFF-191C-4E48-A81A-C93D564419F3}" dt="2020-04-07T15:50:38.710" v="218" actId="478"/>
          <ac:cxnSpMkLst>
            <pc:docMk/>
            <pc:sldMk cId="647942773" sldId="264"/>
            <ac:cxnSpMk id="9" creationId="{082AF0D9-59C0-4E8D-AADB-0DDBDDF78C19}"/>
          </ac:cxnSpMkLst>
        </pc:cxnChg>
        <pc:cxnChg chg="add mod">
          <ac:chgData name="Gih Mello" userId="3d9fa73c702611a3" providerId="LiveId" clId="{4803DAFF-191C-4E48-A81A-C93D564419F3}" dt="2020-04-08T00:28:30.362" v="260" actId="208"/>
          <ac:cxnSpMkLst>
            <pc:docMk/>
            <pc:sldMk cId="647942773" sldId="264"/>
            <ac:cxnSpMk id="9" creationId="{873E6F12-B596-4BC8-85C6-3EED642E5B0A}"/>
          </ac:cxnSpMkLst>
        </pc:cxnChg>
        <pc:cxnChg chg="add mod">
          <ac:chgData name="Gih Mello" userId="3d9fa73c702611a3" providerId="LiveId" clId="{4803DAFF-191C-4E48-A81A-C93D564419F3}" dt="2020-04-08T00:29:02.744" v="264" actId="14100"/>
          <ac:cxnSpMkLst>
            <pc:docMk/>
            <pc:sldMk cId="647942773" sldId="264"/>
            <ac:cxnSpMk id="11" creationId="{54FA155D-2044-4D7C-922B-10819B9706E6}"/>
          </ac:cxnSpMkLst>
        </pc:cxnChg>
        <pc:cxnChg chg="add del mod">
          <ac:chgData name="Gih Mello" userId="3d9fa73c702611a3" providerId="LiveId" clId="{4803DAFF-191C-4E48-A81A-C93D564419F3}" dt="2020-04-07T15:50:38.710" v="218" actId="478"/>
          <ac:cxnSpMkLst>
            <pc:docMk/>
            <pc:sldMk cId="647942773" sldId="264"/>
            <ac:cxnSpMk id="12" creationId="{28A66FC3-4246-4A92-9B9E-99711FD90D9D}"/>
          </ac:cxnSpMkLst>
        </pc:cxnChg>
        <pc:cxnChg chg="add del mod">
          <ac:chgData name="Gih Mello" userId="3d9fa73c702611a3" providerId="LiveId" clId="{4803DAFF-191C-4E48-A81A-C93D564419F3}" dt="2020-04-07T15:50:38.710" v="218" actId="478"/>
          <ac:cxnSpMkLst>
            <pc:docMk/>
            <pc:sldMk cId="647942773" sldId="264"/>
            <ac:cxnSpMk id="16" creationId="{D165E1AE-C730-4CAF-94AA-C4806AD98C0B}"/>
          </ac:cxnSpMkLst>
        </pc:cxnChg>
        <pc:cxnChg chg="add del mod">
          <ac:chgData name="Gih Mello" userId="3d9fa73c702611a3" providerId="LiveId" clId="{4803DAFF-191C-4E48-A81A-C93D564419F3}" dt="2020-04-07T15:50:38.710" v="218" actId="478"/>
          <ac:cxnSpMkLst>
            <pc:docMk/>
            <pc:sldMk cId="647942773" sldId="264"/>
            <ac:cxnSpMk id="19" creationId="{2549A652-0201-43E7-8CA1-FD1A5A3EA188}"/>
          </ac:cxnSpMkLst>
        </pc:cxnChg>
        <pc:cxnChg chg="add del mod">
          <ac:chgData name="Gih Mello" userId="3d9fa73c702611a3" providerId="LiveId" clId="{4803DAFF-191C-4E48-A81A-C93D564419F3}" dt="2020-04-06T20:48:14.373" v="156" actId="11529"/>
          <ac:cxnSpMkLst>
            <pc:docMk/>
            <pc:sldMk cId="647942773" sldId="264"/>
            <ac:cxnSpMk id="23" creationId="{7DDDF0F9-4303-457C-8067-BEFE1E4CBEBF}"/>
          </ac:cxnSpMkLst>
        </pc:cxnChg>
        <pc:cxnChg chg="add del mod">
          <ac:chgData name="Gih Mello" userId="3d9fa73c702611a3" providerId="LiveId" clId="{4803DAFF-191C-4E48-A81A-C93D564419F3}" dt="2020-04-07T15:50:38.710" v="218" actId="478"/>
          <ac:cxnSpMkLst>
            <pc:docMk/>
            <pc:sldMk cId="647942773" sldId="264"/>
            <ac:cxnSpMk id="25" creationId="{4BD389F8-D7EA-4E5C-A38D-C43B7EC55CD5}"/>
          </ac:cxnSpMkLst>
        </pc:cxnChg>
        <pc:cxnChg chg="add del mod">
          <ac:chgData name="Gih Mello" userId="3d9fa73c702611a3" providerId="LiveId" clId="{4803DAFF-191C-4E48-A81A-C93D564419F3}" dt="2020-04-07T15:50:38.710" v="218" actId="478"/>
          <ac:cxnSpMkLst>
            <pc:docMk/>
            <pc:sldMk cId="647942773" sldId="264"/>
            <ac:cxnSpMk id="27" creationId="{90D62D46-61B6-453A-AA10-8205A17D78D1}"/>
          </ac:cxnSpMkLst>
        </pc:cxnChg>
        <pc:cxnChg chg="add del mod">
          <ac:chgData name="Gih Mello" userId="3d9fa73c702611a3" providerId="LiveId" clId="{4803DAFF-191C-4E48-A81A-C93D564419F3}" dt="2020-04-07T15:50:38.710" v="218" actId="478"/>
          <ac:cxnSpMkLst>
            <pc:docMk/>
            <pc:sldMk cId="647942773" sldId="264"/>
            <ac:cxnSpMk id="28" creationId="{3567DE7F-374A-4F5A-A17E-46C660683525}"/>
          </ac:cxnSpMkLst>
        </pc:cxnChg>
      </pc:sldChg>
      <pc:sldChg chg="addSp modSp mod setBg">
        <pc:chgData name="Gih Mello" userId="3d9fa73c702611a3" providerId="LiveId" clId="{4803DAFF-191C-4E48-A81A-C93D564419F3}" dt="2020-04-06T20:51:50.741" v="199" actId="1582"/>
        <pc:sldMkLst>
          <pc:docMk/>
          <pc:sldMk cId="3811849551" sldId="265"/>
        </pc:sldMkLst>
        <pc:spChg chg="add">
          <ac:chgData name="Gih Mello" userId="3d9fa73c702611a3" providerId="LiveId" clId="{4803DAFF-191C-4E48-A81A-C93D564419F3}" dt="2020-04-06T20:24:56.731" v="56" actId="26606"/>
          <ac:spMkLst>
            <pc:docMk/>
            <pc:sldMk cId="3811849551" sldId="265"/>
            <ac:spMk id="8" creationId="{9485DA84-CB73-4E5E-9864-2460CE28055D}"/>
          </ac:spMkLst>
        </pc:spChg>
        <pc:spChg chg="add">
          <ac:chgData name="Gih Mello" userId="3d9fa73c702611a3" providerId="LiveId" clId="{4803DAFF-191C-4E48-A81A-C93D564419F3}" dt="2020-04-06T20:24:56.731" v="56" actId="26606"/>
          <ac:spMkLst>
            <pc:docMk/>
            <pc:sldMk cId="3811849551" sldId="265"/>
            <ac:spMk id="10" creationId="{7D49185E-361A-421B-8F2D-11C7FFC686F0}"/>
          </ac:spMkLst>
        </pc:spChg>
        <pc:spChg chg="add">
          <ac:chgData name="Gih Mello" userId="3d9fa73c702611a3" providerId="LiveId" clId="{4803DAFF-191C-4E48-A81A-C93D564419F3}" dt="2020-04-06T20:24:56.731" v="56" actId="26606"/>
          <ac:spMkLst>
            <pc:docMk/>
            <pc:sldMk cId="3811849551" sldId="265"/>
            <ac:spMk id="12" creationId="{14B85BAA-C37F-44B4-B427-B4F10EBB4183}"/>
          </ac:spMkLst>
        </pc:spChg>
        <pc:spChg chg="add">
          <ac:chgData name="Gih Mello" userId="3d9fa73c702611a3" providerId="LiveId" clId="{4803DAFF-191C-4E48-A81A-C93D564419F3}" dt="2020-04-06T20:24:56.731" v="56" actId="26606"/>
          <ac:spMkLst>
            <pc:docMk/>
            <pc:sldMk cId="3811849551" sldId="265"/>
            <ac:spMk id="14" creationId="{EDC4EE06-D7B4-4FAC-A561-38A1C380232A}"/>
          </ac:spMkLst>
        </pc:spChg>
        <pc:spChg chg="add">
          <ac:chgData name="Gih Mello" userId="3d9fa73c702611a3" providerId="LiveId" clId="{4803DAFF-191C-4E48-A81A-C93D564419F3}" dt="2020-04-06T20:24:56.731" v="56" actId="26606"/>
          <ac:spMkLst>
            <pc:docMk/>
            <pc:sldMk cId="3811849551" sldId="265"/>
            <ac:spMk id="16" creationId="{9018D83B-903C-4782-B1BB-A45164A71F60}"/>
          </ac:spMkLst>
        </pc:spChg>
        <pc:spChg chg="add">
          <ac:chgData name="Gih Mello" userId="3d9fa73c702611a3" providerId="LiveId" clId="{4803DAFF-191C-4E48-A81A-C93D564419F3}" dt="2020-04-06T20:24:56.731" v="56" actId="26606"/>
          <ac:spMkLst>
            <pc:docMk/>
            <pc:sldMk cId="3811849551" sldId="265"/>
            <ac:spMk id="18" creationId="{8785589A-A5AC-409A-B2A2-24D871B4CEF0}"/>
          </ac:spMkLst>
        </pc:spChg>
        <pc:picChg chg="add mod modCrop">
          <ac:chgData name="Gih Mello" userId="3d9fa73c702611a3" providerId="LiveId" clId="{4803DAFF-191C-4E48-A81A-C93D564419F3}" dt="2020-04-06T20:51:50.741" v="199" actId="1582"/>
          <ac:picMkLst>
            <pc:docMk/>
            <pc:sldMk cId="3811849551" sldId="265"/>
            <ac:picMk id="3" creationId="{4A404436-C5E3-4F8B-A4D4-229C1BB4FC38}"/>
          </ac:picMkLst>
        </pc:picChg>
      </pc:sldChg>
      <pc:sldChg chg="del">
        <pc:chgData name="Gih Mello" userId="3d9fa73c702611a3" providerId="LiveId" clId="{4803DAFF-191C-4E48-A81A-C93D564419F3}" dt="2020-04-06T20:46:04.371" v="135" actId="2696"/>
        <pc:sldMkLst>
          <pc:docMk/>
          <pc:sldMk cId="4020844620" sldId="266"/>
        </pc:sldMkLst>
      </pc:sldChg>
      <pc:sldChg chg="addSp delSp modSp del">
        <pc:chgData name="Gih Mello" userId="3d9fa73c702611a3" providerId="LiveId" clId="{4803DAFF-191C-4E48-A81A-C93D564419F3}" dt="2020-04-06T20:46:01.638" v="134" actId="2696"/>
        <pc:sldMkLst>
          <pc:docMk/>
          <pc:sldMk cId="1880476975" sldId="267"/>
        </pc:sldMkLst>
        <pc:picChg chg="del">
          <ac:chgData name="Gih Mello" userId="3d9fa73c702611a3" providerId="LiveId" clId="{4803DAFF-191C-4E48-A81A-C93D564419F3}" dt="2020-04-06T17:51:10.967" v="18" actId="478"/>
          <ac:picMkLst>
            <pc:docMk/>
            <pc:sldMk cId="1880476975" sldId="267"/>
            <ac:picMk id="2" creationId="{EAAD1FE7-FC6C-4F61-82BD-884CEE3899EB}"/>
          </ac:picMkLst>
        </pc:picChg>
        <pc:picChg chg="add mod">
          <ac:chgData name="Gih Mello" userId="3d9fa73c702611a3" providerId="LiveId" clId="{4803DAFF-191C-4E48-A81A-C93D564419F3}" dt="2020-04-06T17:51:20.161" v="21" actId="1076"/>
          <ac:picMkLst>
            <pc:docMk/>
            <pc:sldMk cId="1880476975" sldId="267"/>
            <ac:picMk id="3" creationId="{2E806D83-45EA-43F4-8109-8BD27B6F4343}"/>
          </ac:picMkLst>
        </pc:picChg>
      </pc:sldChg>
      <pc:sldChg chg="addSp delSp modSp">
        <pc:chgData name="Gih Mello" userId="3d9fa73c702611a3" providerId="LiveId" clId="{4803DAFF-191C-4E48-A81A-C93D564419F3}" dt="2020-04-06T20:53:02.223" v="209" actId="1582"/>
        <pc:sldMkLst>
          <pc:docMk/>
          <pc:sldMk cId="3404237232" sldId="268"/>
        </pc:sldMkLst>
        <pc:picChg chg="add">
          <ac:chgData name="Gih Mello" userId="3d9fa73c702611a3" providerId="LiveId" clId="{4803DAFF-191C-4E48-A81A-C93D564419F3}" dt="2020-04-06T20:52:11.035" v="201"/>
          <ac:picMkLst>
            <pc:docMk/>
            <pc:sldMk cId="3404237232" sldId="268"/>
            <ac:picMk id="2" creationId="{60626A01-01ED-48DF-A0DD-E0490A36B05E}"/>
          </ac:picMkLst>
        </pc:picChg>
        <pc:cxnChg chg="add mod">
          <ac:chgData name="Gih Mello" userId="3d9fa73c702611a3" providerId="LiveId" clId="{4803DAFF-191C-4E48-A81A-C93D564419F3}" dt="2020-04-06T20:52:31.259" v="204" actId="1582"/>
          <ac:cxnSpMkLst>
            <pc:docMk/>
            <pc:sldMk cId="3404237232" sldId="268"/>
            <ac:cxnSpMk id="4" creationId="{A3255A2C-F3CF-4399-90B3-A77CA2B1E526}"/>
          </ac:cxnSpMkLst>
        </pc:cxnChg>
        <pc:cxnChg chg="add del mod">
          <ac:chgData name="Gih Mello" userId="3d9fa73c702611a3" providerId="LiveId" clId="{4803DAFF-191C-4E48-A81A-C93D564419F3}" dt="2020-04-06T20:52:43.761" v="206" actId="478"/>
          <ac:cxnSpMkLst>
            <pc:docMk/>
            <pc:sldMk cId="3404237232" sldId="268"/>
            <ac:cxnSpMk id="6" creationId="{B6F327F6-4503-406F-A9DA-9480813EA656}"/>
          </ac:cxnSpMkLst>
        </pc:cxnChg>
        <pc:cxnChg chg="add mod">
          <ac:chgData name="Gih Mello" userId="3d9fa73c702611a3" providerId="LiveId" clId="{4803DAFF-191C-4E48-A81A-C93D564419F3}" dt="2020-04-06T20:53:02.223" v="209" actId="1582"/>
          <ac:cxnSpMkLst>
            <pc:docMk/>
            <pc:sldMk cId="3404237232" sldId="268"/>
            <ac:cxnSpMk id="8" creationId="{230EE662-AA35-4E9F-A534-338A6FA777DA}"/>
          </ac:cxnSpMkLst>
        </pc:cxn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9BD5D246-42FE-4453-AD9D-85C2217ACA6B}" type="datetimeFigureOut">
              <a:rPr lang="pt-BR" smtClean="0"/>
              <a:t>07/04/2020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FFF8F17-05E1-45C2-8B09-9D4824A5631F}" type="slidenum">
              <a:rPr lang="pt-BR" smtClean="0"/>
              <a:t>‹nº›</a:t>
            </a:fld>
            <a:endParaRPr lang="pt-BR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9267401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5D246-42FE-4453-AD9D-85C2217ACA6B}" type="datetimeFigureOut">
              <a:rPr lang="pt-BR" smtClean="0"/>
              <a:t>07/04/2020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F8F17-05E1-45C2-8B09-9D4824A5631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620448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5D246-42FE-4453-AD9D-85C2217ACA6B}" type="datetimeFigureOut">
              <a:rPr lang="pt-BR" smtClean="0"/>
              <a:t>07/04/2020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F8F17-05E1-45C2-8B09-9D4824A5631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315919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5D246-42FE-4453-AD9D-85C2217ACA6B}" type="datetimeFigureOut">
              <a:rPr lang="pt-BR" smtClean="0"/>
              <a:t>07/04/2020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F8F17-05E1-45C2-8B09-9D4824A5631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739799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çã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BD5D246-42FE-4453-AD9D-85C2217ACA6B}" type="datetimeFigureOut">
              <a:rPr lang="pt-BR" smtClean="0"/>
              <a:t>07/04/2020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FFF8F17-05E1-45C2-8B09-9D4824A5631F}" type="slidenum">
              <a:rPr lang="pt-BR" smtClean="0"/>
              <a:t>‹nº›</a:t>
            </a:fld>
            <a:endParaRPr lang="pt-BR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28041789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5D246-42FE-4453-AD9D-85C2217ACA6B}" type="datetimeFigureOut">
              <a:rPr lang="pt-BR" smtClean="0"/>
              <a:t>07/04/2020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F8F17-05E1-45C2-8B09-9D4824A5631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910241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5D246-42FE-4453-AD9D-85C2217ACA6B}" type="datetimeFigureOut">
              <a:rPr lang="pt-BR" smtClean="0"/>
              <a:t>07/04/2020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F8F17-05E1-45C2-8B09-9D4824A5631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002145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5D246-42FE-4453-AD9D-85C2217ACA6B}" type="datetimeFigureOut">
              <a:rPr lang="pt-BR" smtClean="0"/>
              <a:t>07/04/2020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F8F17-05E1-45C2-8B09-9D4824A5631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270761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5D246-42FE-4453-AD9D-85C2217ACA6B}" type="datetimeFigureOut">
              <a:rPr lang="pt-BR" smtClean="0"/>
              <a:t>07/04/2020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F8F17-05E1-45C2-8B09-9D4824A5631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998773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BD5D246-42FE-4453-AD9D-85C2217ACA6B}" type="datetimeFigureOut">
              <a:rPr lang="pt-BR" smtClean="0"/>
              <a:t>07/04/2020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FFF8F17-05E1-45C2-8B09-9D4824A5631F}" type="slidenum">
              <a:rPr lang="pt-BR" smtClean="0"/>
              <a:t>‹nº›</a:t>
            </a:fld>
            <a:endParaRPr lang="pt-BR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3459060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BD5D246-42FE-4453-AD9D-85C2217ACA6B}" type="datetimeFigureOut">
              <a:rPr lang="pt-BR" smtClean="0"/>
              <a:t>07/04/2020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FFF8F17-05E1-45C2-8B09-9D4824A5631F}" type="slidenum">
              <a:rPr lang="pt-BR" smtClean="0"/>
              <a:t>‹nº›</a:t>
            </a:fld>
            <a:endParaRPr lang="pt-BR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2556467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9BD5D246-42FE-4453-AD9D-85C2217ACA6B}" type="datetimeFigureOut">
              <a:rPr lang="pt-BR" smtClean="0"/>
              <a:t>07/04/2020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8FFF8F17-05E1-45C2-8B09-9D4824A5631F}" type="slidenum">
              <a:rPr lang="pt-BR" smtClean="0"/>
              <a:t>‹nº›</a:t>
            </a:fld>
            <a:endParaRPr lang="pt-BR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7695990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EBAD6A-9076-4965-BFE7-4001F1868B1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SI-ESTACIONAMENTO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86507A0-E77B-4D97-A9FB-B5D4231DDB5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 err="1"/>
              <a:t>Storyboard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426062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Uma imagem contendo lousa, texto, branco, cozinha&#10;&#10;Descrição gerada automaticamente">
            <a:extLst>
              <a:ext uri="{FF2B5EF4-FFF2-40B4-BE49-F238E27FC236}">
                <a16:creationId xmlns:a16="http://schemas.microsoft.com/office/drawing/2014/main" id="{60626A01-01ED-48DF-A0DD-E0490A36B0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01" t="18981" r="16063" b="17321"/>
          <a:stretch/>
        </p:blipFill>
        <p:spPr>
          <a:xfrm>
            <a:off x="2525696" y="790101"/>
            <a:ext cx="7140607" cy="5277798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A3255A2C-F3CF-4399-90B3-A77CA2B1E526}"/>
              </a:ext>
            </a:extLst>
          </p:cNvPr>
          <p:cNvCxnSpPr/>
          <p:nvPr/>
        </p:nvCxnSpPr>
        <p:spPr>
          <a:xfrm>
            <a:off x="2525696" y="790101"/>
            <a:ext cx="7140607" cy="5277798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230EE662-AA35-4E9F-A534-338A6FA777DA}"/>
              </a:ext>
            </a:extLst>
          </p:cNvPr>
          <p:cNvCxnSpPr/>
          <p:nvPr/>
        </p:nvCxnSpPr>
        <p:spPr>
          <a:xfrm flipH="1">
            <a:off x="2525696" y="790101"/>
            <a:ext cx="7140607" cy="5277798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42372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10">
            <a:extLst>
              <a:ext uri="{FF2B5EF4-FFF2-40B4-BE49-F238E27FC236}">
                <a16:creationId xmlns:a16="http://schemas.microsoft.com/office/drawing/2014/main" id="{AA6EC888-B85F-410F-B430-06583E94B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" name="Rectangle 12">
            <a:extLst>
              <a:ext uri="{FF2B5EF4-FFF2-40B4-BE49-F238E27FC236}">
                <a16:creationId xmlns:a16="http://schemas.microsoft.com/office/drawing/2014/main" id="{9485DA84-CB73-4E5E-9864-2460CE2805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14">
            <a:extLst>
              <a:ext uri="{FF2B5EF4-FFF2-40B4-BE49-F238E27FC236}">
                <a16:creationId xmlns:a16="http://schemas.microsoft.com/office/drawing/2014/main" id="{7D49185E-361A-421B-8F2D-11C7FFC686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4B85BAA-C37F-44B4-B427-B4F10EBB41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26240" y="-4668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18">
            <a:extLst>
              <a:ext uri="{FF2B5EF4-FFF2-40B4-BE49-F238E27FC236}">
                <a16:creationId xmlns:a16="http://schemas.microsoft.com/office/drawing/2014/main" id="{EDC4EE06-D7B4-4FAC-A561-38A1C38023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94325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018D83B-903C-4782-B1BB-A45164A71F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26240" y="6494325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785589A-A5AC-409A-B2A2-24D871B4C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0867" y="158782"/>
            <a:ext cx="11870265" cy="65378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 descr="Uma imagem contendo texto, lousa&#10;&#10;Descrição gerada automaticamente">
            <a:extLst>
              <a:ext uri="{FF2B5EF4-FFF2-40B4-BE49-F238E27FC236}">
                <a16:creationId xmlns:a16="http://schemas.microsoft.com/office/drawing/2014/main" id="{FBCC3392-D9EA-4766-8454-E73E9720C22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96" t="14722" r="10937" b="24306"/>
          <a:stretch/>
        </p:blipFill>
        <p:spPr>
          <a:xfrm>
            <a:off x="1800884" y="480515"/>
            <a:ext cx="8590231" cy="5892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1639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Lousa branca com texto preto sobre fundo branco&#10;&#10;Descrição gerada automaticamente">
            <a:extLst>
              <a:ext uri="{FF2B5EF4-FFF2-40B4-BE49-F238E27FC236}">
                <a16:creationId xmlns:a16="http://schemas.microsoft.com/office/drawing/2014/main" id="{226E0C3E-9F87-4E4A-96B4-F641414238A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50" t="12667" r="11976" b="7333"/>
          <a:stretch/>
        </p:blipFill>
        <p:spPr>
          <a:xfrm rot="16200000">
            <a:off x="3651250" y="-91440"/>
            <a:ext cx="4889500" cy="704088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001904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485DA84-CB73-4E5E-9864-2460CE2805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D49185E-361A-421B-8F2D-11C7FFC686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4B85BAA-C37F-44B4-B427-B4F10EBB41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26240" y="-4668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DC4EE06-D7B4-4FAC-A561-38A1C38023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94325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018D83B-903C-4782-B1BB-A45164A71F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26240" y="6494325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785589A-A5AC-409A-B2A2-24D871B4C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0867" y="158782"/>
            <a:ext cx="11870265" cy="65378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 descr="Lousa branca com texto preto sobre fundo branco&#10;&#10;Descrição gerada automaticamente">
            <a:extLst>
              <a:ext uri="{FF2B5EF4-FFF2-40B4-BE49-F238E27FC236}">
                <a16:creationId xmlns:a16="http://schemas.microsoft.com/office/drawing/2014/main" id="{6E047C6E-243C-4257-9A8F-A7C4F81DA6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47" t="14000" r="20074" b="7926"/>
          <a:stretch/>
        </p:blipFill>
        <p:spPr>
          <a:xfrm rot="16200000">
            <a:off x="3368329" y="-426131"/>
            <a:ext cx="5455340" cy="7707676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058998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EAC69432-9C67-4EB3-B1D7-9969CA1F6B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0589" y="741716"/>
            <a:ext cx="7990822" cy="5374567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7CBC8495-C67A-4620-930B-3A138BF8DF7E}"/>
              </a:ext>
            </a:extLst>
          </p:cNvPr>
          <p:cNvPicPr/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809" b="99149" l="9827" r="88439">
                        <a14:foregroundMark x1="9827" y1="61702" x2="36994" y2="43404"/>
                        <a14:foregroundMark x1="36994" y1="43404" x2="32948" y2="16596"/>
                        <a14:foregroundMark x1="49248" y1="36596" x2="52023" y2="40000"/>
                        <a14:foregroundMark x1="48901" y1="36170" x2="49248" y2="36596"/>
                        <a14:foregroundMark x1="32948" y1="16596" x2="48901" y2="36170"/>
                        <a14:foregroundMark x1="56575" y1="41975" x2="84393" y2="54043"/>
                        <a14:foregroundMark x1="52023" y1="40000" x2="52899" y2="40380"/>
                        <a14:foregroundMark x1="84393" y1="54043" x2="86705" y2="82979"/>
                        <a14:foregroundMark x1="86705" y1="82979" x2="80347" y2="99574"/>
                        <a14:foregroundMark x1="12139" y1="63404" x2="15607" y2="99574"/>
                        <a14:foregroundMark x1="24277" y1="99149" x2="31792" y2="99149"/>
                        <a14:foregroundMark x1="31214" y1="96170" x2="24277" y2="69362"/>
                        <a14:foregroundMark x1="24277" y1="69362" x2="43931" y2="45957"/>
                        <a14:foregroundMark x1="43931" y1="45957" x2="61850" y2="69362"/>
                        <a14:foregroundMark x1="61850" y1="69362" x2="54335" y2="97447"/>
                        <a14:foregroundMark x1="54335" y1="97447" x2="28902" y2="78723"/>
                        <a14:foregroundMark x1="28902" y1="78723" x2="49711" y2="61277"/>
                        <a14:foregroundMark x1="82081" y1="97872" x2="87861" y2="87660"/>
                        <a14:foregroundMark x1="84971" y1="94043" x2="89017" y2="85532"/>
                        <a14:foregroundMark x1="12717" y1="98298" x2="10983" y2="70638"/>
                        <a14:foregroundMark x1="10983" y1="70638" x2="27168" y2="46383"/>
                        <a14:foregroundMark x1="27168" y1="46383" x2="38150" y2="39149"/>
                        <a14:foregroundMark x1="39884" y1="33191" x2="57803" y2="22553"/>
                        <a14:foregroundMark x1="47399" y1="14894" x2="45665" y2="6809"/>
                        <a14:foregroundMark x1="34104" y1="14468" x2="40462" y2="8511"/>
                        <a14:foregroundMark x1="46821" y1="7660" x2="55491" y2="14468"/>
                        <a14:foregroundMark x1="53179" y1="8511" x2="57225" y2="18723"/>
                        <a14:foregroundMark x1="54001" y1="36596" x2="53179" y2="39574"/>
                        <a14:foregroundMark x1="54119" y1="36170" x2="54001" y2="36596"/>
                        <a14:foregroundMark x1="54627" y1="34331" x2="54119" y2="36170"/>
                        <a14:foregroundMark x1="60116" y1="14468" x2="56465" y2="27681"/>
                        <a14:foregroundMark x1="57803" y1="17021" x2="59052" y2="27817"/>
                        <a14:foregroundMark x1="62656" y1="27661" x2="62741" y2="28011"/>
                        <a14:foregroundMark x1="60694" y1="19574" x2="61682" y2="23648"/>
                        <a14:backgroundMark x1="63584" y1="28936" x2="63584" y2="28936"/>
                        <a14:backgroundMark x1="64162" y1="28085" x2="63584" y2="34043"/>
                        <a14:backgroundMark x1="63584" y1="32766" x2="60694" y2="36596"/>
                        <a14:backgroundMark x1="61850" y1="36596" x2="61850" y2="36596"/>
                        <a14:backgroundMark x1="60116" y1="36170" x2="60116" y2="36170"/>
                        <a14:backgroundMark x1="60116" y1="36596" x2="60116" y2="36596"/>
                        <a14:backgroundMark x1="57803" y1="36170" x2="61850" y2="37447"/>
                        <a14:backgroundMark x1="63006" y1="32340" x2="63584" y2="22128"/>
                        <a14:backgroundMark x1="60694" y1="31915" x2="64740" y2="1702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0774" y="1776411"/>
            <a:ext cx="2306955" cy="330517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12263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485DA84-CB73-4E5E-9864-2460CE2805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D49185E-361A-421B-8F2D-11C7FFC686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4B85BAA-C37F-44B4-B427-B4F10EBB41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26240" y="-4668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DC4EE06-D7B4-4FAC-A561-38A1C38023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94325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018D83B-903C-4782-B1BB-A45164A71F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26240" y="6494325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785589A-A5AC-409A-B2A2-24D871B4C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0867" y="158782"/>
            <a:ext cx="11870265" cy="65378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m 2" descr="Uma imagem contendo texto, lousa, edifício, branco&#10;&#10;Descrição gerada automaticamente">
            <a:extLst>
              <a:ext uri="{FF2B5EF4-FFF2-40B4-BE49-F238E27FC236}">
                <a16:creationId xmlns:a16="http://schemas.microsoft.com/office/drawing/2014/main" id="{221CBD5B-E927-4704-9095-A3D75BEAD20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11" t="10370" r="13111" b="14888"/>
          <a:stretch/>
        </p:blipFill>
        <p:spPr>
          <a:xfrm rot="10800000">
            <a:off x="1745453" y="480515"/>
            <a:ext cx="8701092" cy="5892302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568681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texto, lousa, geladeira, branco&#10;&#10;Descrição gerada automaticamente">
            <a:extLst>
              <a:ext uri="{FF2B5EF4-FFF2-40B4-BE49-F238E27FC236}">
                <a16:creationId xmlns:a16="http://schemas.microsoft.com/office/drawing/2014/main" id="{3B829A2C-32A0-4D9E-B41B-A819CA00371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95" t="19722" r="11481" b="9583"/>
          <a:stretch/>
        </p:blipFill>
        <p:spPr>
          <a:xfrm rot="16200000">
            <a:off x="3377590" y="-343421"/>
            <a:ext cx="5436820" cy="7544842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027762D5-CFF5-4161-A031-348600C3FF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6044" y="1768776"/>
            <a:ext cx="1059216" cy="3005036"/>
          </a:xfrm>
          <a:prstGeom prst="rect">
            <a:avLst/>
          </a:prstGeom>
        </p:spPr>
      </p:pic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873E6F12-B596-4BC8-85C6-3EED642E5B0A}"/>
              </a:ext>
            </a:extLst>
          </p:cNvPr>
          <p:cNvCxnSpPr/>
          <p:nvPr/>
        </p:nvCxnSpPr>
        <p:spPr>
          <a:xfrm>
            <a:off x="7299960" y="3909060"/>
            <a:ext cx="91440" cy="60198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54FA155D-2044-4D7C-922B-10819B9706E6}"/>
              </a:ext>
            </a:extLst>
          </p:cNvPr>
          <p:cNvCxnSpPr>
            <a:cxnSpLocks/>
          </p:cNvCxnSpPr>
          <p:nvPr/>
        </p:nvCxnSpPr>
        <p:spPr>
          <a:xfrm>
            <a:off x="6888480" y="3749040"/>
            <a:ext cx="91422" cy="2667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79427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485DA84-CB73-4E5E-9864-2460CE2805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D49185E-361A-421B-8F2D-11C7FFC686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4B85BAA-C37F-44B4-B427-B4F10EBB41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26240" y="-4668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DC4EE06-D7B4-4FAC-A561-38A1C38023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94325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018D83B-903C-4782-B1BB-A45164A71F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26240" y="6494325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785589A-A5AC-409A-B2A2-24D871B4C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0867" y="158782"/>
            <a:ext cx="11870265" cy="65378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m 2" descr="Uma imagem contendo lousa, texto, branco, cozinha&#10;&#10;Descrição gerada automaticamente">
            <a:extLst>
              <a:ext uri="{FF2B5EF4-FFF2-40B4-BE49-F238E27FC236}">
                <a16:creationId xmlns:a16="http://schemas.microsoft.com/office/drawing/2014/main" id="{4A404436-C5E3-4F8B-A4D4-229C1BB4FC3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01" t="18981" r="16063" b="17321"/>
          <a:stretch/>
        </p:blipFill>
        <p:spPr>
          <a:xfrm>
            <a:off x="2525696" y="790101"/>
            <a:ext cx="7140607" cy="5277798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118495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B3DEFB8B-8FD7-42A1-9A1B-50CB2F81E1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0589" y="741716"/>
            <a:ext cx="7990822" cy="5374567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6407715D-585D-49CC-9CD9-CF2FEC33DFDC}"/>
              </a:ext>
            </a:extLst>
          </p:cNvPr>
          <p:cNvPicPr/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809" b="99149" l="9827" r="88439">
                        <a14:foregroundMark x1="9827" y1="61702" x2="36994" y2="43404"/>
                        <a14:foregroundMark x1="36994" y1="43404" x2="32948" y2="16596"/>
                        <a14:foregroundMark x1="49248" y1="36596" x2="52023" y2="40000"/>
                        <a14:foregroundMark x1="48901" y1="36170" x2="49248" y2="36596"/>
                        <a14:foregroundMark x1="32948" y1="16596" x2="48901" y2="36170"/>
                        <a14:foregroundMark x1="56575" y1="41975" x2="84393" y2="54043"/>
                        <a14:foregroundMark x1="52023" y1="40000" x2="52899" y2="40380"/>
                        <a14:foregroundMark x1="84393" y1="54043" x2="86705" y2="82979"/>
                        <a14:foregroundMark x1="86705" y1="82979" x2="80347" y2="99574"/>
                        <a14:foregroundMark x1="12139" y1="63404" x2="15607" y2="99574"/>
                        <a14:foregroundMark x1="24277" y1="99149" x2="31792" y2="99149"/>
                        <a14:foregroundMark x1="31214" y1="96170" x2="24277" y2="69362"/>
                        <a14:foregroundMark x1="24277" y1="69362" x2="43931" y2="45957"/>
                        <a14:foregroundMark x1="43931" y1="45957" x2="61850" y2="69362"/>
                        <a14:foregroundMark x1="61850" y1="69362" x2="54335" y2="97447"/>
                        <a14:foregroundMark x1="54335" y1="97447" x2="28902" y2="78723"/>
                        <a14:foregroundMark x1="28902" y1="78723" x2="49711" y2="61277"/>
                        <a14:foregroundMark x1="82081" y1="97872" x2="87861" y2="87660"/>
                        <a14:foregroundMark x1="84971" y1="94043" x2="89017" y2="85532"/>
                        <a14:foregroundMark x1="12717" y1="98298" x2="10983" y2="70638"/>
                        <a14:foregroundMark x1="10983" y1="70638" x2="27168" y2="46383"/>
                        <a14:foregroundMark x1="27168" y1="46383" x2="38150" y2="39149"/>
                        <a14:foregroundMark x1="39884" y1="33191" x2="57803" y2="22553"/>
                        <a14:foregroundMark x1="47399" y1="14894" x2="45665" y2="6809"/>
                        <a14:foregroundMark x1="34104" y1="14468" x2="40462" y2="8511"/>
                        <a14:foregroundMark x1="46821" y1="7660" x2="55491" y2="14468"/>
                        <a14:foregroundMark x1="53179" y1="8511" x2="57225" y2="18723"/>
                        <a14:foregroundMark x1="54001" y1="36596" x2="53179" y2="39574"/>
                        <a14:foregroundMark x1="54119" y1="36170" x2="54001" y2="36596"/>
                        <a14:foregroundMark x1="54627" y1="34331" x2="54119" y2="36170"/>
                        <a14:foregroundMark x1="60116" y1="14468" x2="56465" y2="27681"/>
                        <a14:foregroundMark x1="57803" y1="17021" x2="59052" y2="27817"/>
                        <a14:foregroundMark x1="62656" y1="27661" x2="62741" y2="28011"/>
                        <a14:foregroundMark x1="60694" y1="19574" x2="61682" y2="23648"/>
                        <a14:backgroundMark x1="63584" y1="28936" x2="63584" y2="28936"/>
                        <a14:backgroundMark x1="64162" y1="28085" x2="63584" y2="34043"/>
                        <a14:backgroundMark x1="63584" y1="32766" x2="60694" y2="36596"/>
                        <a14:backgroundMark x1="61850" y1="36596" x2="61850" y2="36596"/>
                        <a14:backgroundMark x1="60116" y1="36170" x2="60116" y2="36170"/>
                        <a14:backgroundMark x1="60116" y1="36596" x2="60116" y2="36596"/>
                        <a14:backgroundMark x1="57803" y1="36170" x2="61850" y2="37447"/>
                        <a14:backgroundMark x1="63006" y1="32340" x2="63584" y2="22128"/>
                        <a14:backgroundMark x1="60694" y1="31915" x2="64740" y2="1702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0774" y="1776411"/>
            <a:ext cx="2306955" cy="33051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" name="Conector reto 5">
            <a:extLst>
              <a:ext uri="{FF2B5EF4-FFF2-40B4-BE49-F238E27FC236}">
                <a16:creationId xmlns:a16="http://schemas.microsoft.com/office/drawing/2014/main" id="{88A8408C-A1C4-4220-9999-66E1326744EA}"/>
              </a:ext>
            </a:extLst>
          </p:cNvPr>
          <p:cNvCxnSpPr>
            <a:cxnSpLocks/>
          </p:cNvCxnSpPr>
          <p:nvPr/>
        </p:nvCxnSpPr>
        <p:spPr>
          <a:xfrm>
            <a:off x="5293360" y="1927859"/>
            <a:ext cx="1605280" cy="1501140"/>
          </a:xfrm>
          <a:prstGeom prst="line">
            <a:avLst/>
          </a:prstGeom>
          <a:ln w="762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4D55B2F8-CC8A-4F89-84AD-0BDCF8196138}"/>
              </a:ext>
            </a:extLst>
          </p:cNvPr>
          <p:cNvCxnSpPr>
            <a:cxnSpLocks/>
          </p:cNvCxnSpPr>
          <p:nvPr/>
        </p:nvCxnSpPr>
        <p:spPr>
          <a:xfrm flipV="1">
            <a:off x="5293360" y="1927859"/>
            <a:ext cx="1605280" cy="1544319"/>
          </a:xfrm>
          <a:prstGeom prst="line">
            <a:avLst/>
          </a:prstGeom>
          <a:ln w="762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0862341"/>
      </p:ext>
    </p:extLst>
  </p:cSld>
  <p:clrMapOvr>
    <a:masterClrMapping/>
  </p:clrMapOvr>
</p:sld>
</file>

<file path=ppt/theme/theme1.xml><?xml version="1.0" encoding="utf-8"?>
<a:theme xmlns:a="http://schemas.openxmlformats.org/drawingml/2006/main" name="Cortar">
  <a:themeElements>
    <a:clrScheme name="Cortar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ortar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ortar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</TotalTime>
  <Words>2</Words>
  <Application>Microsoft Office PowerPoint</Application>
  <PresentationFormat>Widescreen</PresentationFormat>
  <Paragraphs>2</Paragraphs>
  <Slides>10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1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10</vt:i4>
      </vt:variant>
    </vt:vector>
  </HeadingPairs>
  <TitlesOfParts>
    <vt:vector size="12" baseType="lpstr">
      <vt:lpstr>Franklin Gothic Book</vt:lpstr>
      <vt:lpstr>Cortar</vt:lpstr>
      <vt:lpstr>SI-ESTACIONAMENTO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SI-ESTACIONAMENTO</dc:title>
  <dc:creator>Gih Mello</dc:creator>
  <cp:lastModifiedBy>Gih Mello</cp:lastModifiedBy>
  <cp:revision>1</cp:revision>
  <dcterms:created xsi:type="dcterms:W3CDTF">2020-04-06T20:25:25Z</dcterms:created>
  <dcterms:modified xsi:type="dcterms:W3CDTF">2020-04-08T00:29:34Z</dcterms:modified>
</cp:coreProperties>
</file>